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85" r:id="rId5"/>
    <p:sldId id="286" r:id="rId6"/>
    <p:sldId id="297" r:id="rId7"/>
    <p:sldId id="287" r:id="rId8"/>
    <p:sldId id="288" r:id="rId9"/>
    <p:sldId id="289" r:id="rId10"/>
    <p:sldId id="292" r:id="rId11"/>
    <p:sldId id="293" r:id="rId12"/>
    <p:sldId id="290" r:id="rId13"/>
    <p:sldId id="294" r:id="rId14"/>
    <p:sldId id="295" r:id="rId15"/>
    <p:sldId id="296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3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09812-8B05-437F-AFAF-15D995E27BB6}" type="datetimeFigureOut">
              <a:rPr lang="en-CH" smtClean="0"/>
              <a:t>06/10/2023</a:t>
            </a:fld>
            <a:endParaRPr lang="en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91BC2-458C-44D1-AAD2-49BEA7DA36E7}" type="slidenum">
              <a:rPr lang="en-CH" smtClean="0"/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40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828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817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71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7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954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9779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69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312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17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176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1225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F587-1010-42DE-A095-BBE7007C501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80D054-9968-2805-D56D-9C2DA707E5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792284"/>
            <a:ext cx="9144000" cy="1415156"/>
          </a:xfrm>
        </p:spPr>
        <p:txBody>
          <a:bodyPr>
            <a:normAutofit/>
          </a:bodyPr>
          <a:lstStyle/>
          <a:p>
            <a:pPr algn="l"/>
            <a:r>
              <a:rPr lang="fr-CH" sz="8000" b="1" i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finale</a:t>
            </a:r>
            <a:endParaRPr lang="en-US" sz="8000" b="1" i="1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647921"/>
            <a:ext cx="9144000" cy="1149029"/>
          </a:xfrm>
        </p:spPr>
        <p:txBody>
          <a:bodyPr>
            <a:normAutofit/>
          </a:bodyPr>
          <a:lstStyle/>
          <a:p>
            <a:pPr algn="l"/>
            <a:endParaRPr lang="fr-CH" sz="1800" spc="6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 octobre 2023</a:t>
            </a: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Meven Ricchieri</a:t>
            </a:r>
            <a:endParaRPr lang="en-US" sz="18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3273542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Automatisation d’un système de prise d’images RTI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DCE42-E7BA-C770-B195-924CAAA5395F}"/>
              </a:ext>
            </a:extLst>
          </p:cNvPr>
          <p:cNvSpPr/>
          <p:nvPr/>
        </p:nvSpPr>
        <p:spPr>
          <a:xfrm>
            <a:off x="1524000" y="3633542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V1.0.0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A33C5-96AB-C25C-3A7C-7B686B6C8E8A}"/>
              </a:ext>
            </a:extLst>
          </p:cNvPr>
          <p:cNvSpPr/>
          <p:nvPr/>
        </p:nvSpPr>
        <p:spPr>
          <a:xfrm>
            <a:off x="1524000" y="4366614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Travail de diplôme</a:t>
            </a:r>
          </a:p>
        </p:txBody>
      </p:sp>
    </p:spTree>
    <p:extLst>
      <p:ext uri="{BB962C8B-B14F-4D97-AF65-F5344CB8AC3E}">
        <p14:creationId xmlns:p14="http://schemas.microsoft.com/office/powerpoint/2010/main" val="133061620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Firmware – Main SM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CF679DD-C85F-E1B4-194F-6617EB9C26C7}"/>
              </a:ext>
            </a:extLst>
          </p:cNvPr>
          <p:cNvSpPr txBox="1">
            <a:spLocks/>
          </p:cNvSpPr>
          <p:nvPr/>
        </p:nvSpPr>
        <p:spPr>
          <a:xfrm>
            <a:off x="838201" y="1561592"/>
            <a:ext cx="5769634" cy="35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d’état principale :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Cadencée à 10kHz (Timer1)</a:t>
            </a:r>
            <a:endParaRPr lang="fr-CH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256B9A-E87D-B873-61F2-E54DC7A4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539" y="2451303"/>
            <a:ext cx="1702080" cy="35581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F0FD83-E0D3-5C77-E663-8A697AFA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95" y="1586292"/>
            <a:ext cx="4089696" cy="4423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663222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Firmware – Gestion moteur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32A650-6345-4755-3EFD-EA4299811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"/>
          <a:stretch/>
        </p:blipFill>
        <p:spPr>
          <a:xfrm>
            <a:off x="838198" y="4359507"/>
            <a:ext cx="5239101" cy="1397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E1D282A-75F8-F4C9-5A3F-6CB33860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11" y="1676281"/>
            <a:ext cx="3428948" cy="20110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9ABAF4-A712-3F20-9746-05537732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34" y="1676281"/>
            <a:ext cx="4913566" cy="31631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8613487-17DF-EFC3-911C-DFCD9BA7A384}"/>
              </a:ext>
            </a:extLst>
          </p:cNvPr>
          <p:cNvSpPr txBox="1">
            <a:spLocks/>
          </p:cNvSpPr>
          <p:nvPr/>
        </p:nvSpPr>
        <p:spPr>
          <a:xfrm>
            <a:off x="4669766" y="2449754"/>
            <a:ext cx="1702280" cy="579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step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FA9D9EC-079E-1D5C-3E43-BAA6C97C864B}"/>
              </a:ext>
            </a:extLst>
          </p:cNvPr>
          <p:cNvSpPr txBox="1">
            <a:spLocks/>
          </p:cNvSpPr>
          <p:nvPr/>
        </p:nvSpPr>
        <p:spPr>
          <a:xfrm>
            <a:off x="6524032" y="4921804"/>
            <a:ext cx="4913566" cy="724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D=75% f=200kHz v=300rpm</a:t>
            </a:r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6140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Problèmes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50811" cy="422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Erreur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Calcul de la puissance dissipée par le driver de moteur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Non pas P = 3.52W mais P = 7.04W (si I = 4A)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Avec courant max moteur (1.8A) P = 1.45W donc OK</a:t>
            </a:r>
          </a:p>
          <a:p>
            <a:pPr marL="0" indent="0">
              <a:buNone/>
            </a:pPr>
            <a:endParaRPr lang="fr-CH" sz="3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 corriger pour une version 2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Modification du schéma au niveau de l’encodeur rotatif PC12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Alimentation du driver de LED en 24V au lieu de 12V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Eventuellement radiateur driver moteur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661288-5D90-441A-94D8-D0BAEC88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11" y="1772867"/>
            <a:ext cx="2723186" cy="37312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710621-7312-282E-22C8-FCB119C4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13" y="2127742"/>
            <a:ext cx="2723186" cy="37312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1305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199" y="2138415"/>
            <a:ext cx="6879567" cy="391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0" i="0" u="none" strike="noStrike" baseline="0" dirty="0">
                <a:latin typeface="SFRM1000"/>
              </a:rPr>
              <a:t>Contrôle du système simple et intuitif 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Émettre un son lorsque la séquence est terminée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Sauvegarde des réglages dans une mémoire non volatile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Réglage des paramètres de la séquence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Temps d’allumage des LEDs pour adaptation au temps de pose 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Temps entre chaque changement de LED</a:t>
            </a:r>
          </a:p>
          <a:p>
            <a:pPr algn="l"/>
            <a:r>
              <a:rPr lang="fr-CH" sz="1800" b="0" i="0" u="none" strike="noStrike" baseline="0" dirty="0">
                <a:latin typeface="SFRM1000"/>
              </a:rPr>
              <a:t>2 modes de fonctionnement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Automatique (séquence complète environ 200 photos)</a:t>
            </a:r>
          </a:p>
          <a:p>
            <a:pPr lvl="1"/>
            <a:r>
              <a:rPr lang="fr-CH" sz="1800" b="0" i="0" u="none" strike="noStrike" baseline="0" dirty="0">
                <a:latin typeface="SFRM1000"/>
              </a:rPr>
              <a:t>Manuel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Déclenchement appareil photo Nikon D750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OPTIONNEL Déclenchement appareil photo Sony A7R </a:t>
            </a:r>
            <a:endParaRPr lang="fr-CH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8A04463-AF9F-A5BB-1A58-B84F3E339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86389"/>
              </p:ext>
            </p:extLst>
          </p:nvPr>
        </p:nvGraphicFramePr>
        <p:xfrm>
          <a:off x="8202761" y="1748289"/>
          <a:ext cx="3069088" cy="421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544">
                  <a:extLst>
                    <a:ext uri="{9D8B030D-6E8A-4147-A177-3AD203B41FA5}">
                      <a16:colId xmlns:a16="http://schemas.microsoft.com/office/drawing/2014/main" val="3643389428"/>
                    </a:ext>
                  </a:extLst>
                </a:gridCol>
                <a:gridCol w="1534544">
                  <a:extLst>
                    <a:ext uri="{9D8B030D-6E8A-4147-A177-3AD203B41FA5}">
                      <a16:colId xmlns:a16="http://schemas.microsoft.com/office/drawing/2014/main" val="2092927225"/>
                    </a:ext>
                  </a:extLst>
                </a:gridCol>
              </a:tblGrid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11.09.2023</a:t>
                      </a:r>
                      <a:endParaRPr lang="en-CH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06.10.2023</a:t>
                      </a:r>
                      <a:endParaRPr lang="en-CH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6162"/>
                  </a:ext>
                </a:extLst>
              </a:tr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73879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84306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08441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98604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108034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96016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230445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NOK*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76465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835534"/>
                  </a:ext>
                </a:extLst>
              </a:tr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1623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689151"/>
                  </a:ext>
                </a:extLst>
              </a:tr>
            </a:tbl>
          </a:graphicData>
        </a:graphic>
      </p:graphicFrame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E956D0D-651C-5BF7-5968-6FEC243B38BA}"/>
              </a:ext>
            </a:extLst>
          </p:cNvPr>
          <p:cNvCxnSpPr/>
          <p:nvPr/>
        </p:nvCxnSpPr>
        <p:spPr>
          <a:xfrm>
            <a:off x="4767534" y="2294627"/>
            <a:ext cx="324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54A9404-E427-0313-7020-BC0E1F69890F}"/>
              </a:ext>
            </a:extLst>
          </p:cNvPr>
          <p:cNvCxnSpPr/>
          <p:nvPr/>
        </p:nvCxnSpPr>
        <p:spPr>
          <a:xfrm>
            <a:off x="5871715" y="2679940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77D22EC-994A-A030-A959-FD1769BEAC03}"/>
              </a:ext>
            </a:extLst>
          </p:cNvPr>
          <p:cNvCxnSpPr/>
          <p:nvPr/>
        </p:nvCxnSpPr>
        <p:spPr>
          <a:xfrm>
            <a:off x="6544575" y="3059502"/>
            <a:ext cx="14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95D8A94-F044-CDC9-FDB1-14ED5CD5B82A}"/>
              </a:ext>
            </a:extLst>
          </p:cNvPr>
          <p:cNvCxnSpPr/>
          <p:nvPr/>
        </p:nvCxnSpPr>
        <p:spPr>
          <a:xfrm>
            <a:off x="7567024" y="373955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28479D4-A4F4-15E5-0BA3-05643D1EEEA3}"/>
              </a:ext>
            </a:extLst>
          </p:cNvPr>
          <p:cNvCxnSpPr/>
          <p:nvPr/>
        </p:nvCxnSpPr>
        <p:spPr>
          <a:xfrm>
            <a:off x="5559944" y="4061604"/>
            <a:ext cx="244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0E4DD13-8CD2-481C-C4E0-A37221AF06A6}"/>
              </a:ext>
            </a:extLst>
          </p:cNvPr>
          <p:cNvCxnSpPr/>
          <p:nvPr/>
        </p:nvCxnSpPr>
        <p:spPr>
          <a:xfrm>
            <a:off x="6825152" y="474021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9AFA1D0-6B7E-EFE3-56BD-747C75BE7AF8}"/>
              </a:ext>
            </a:extLst>
          </p:cNvPr>
          <p:cNvCxnSpPr/>
          <p:nvPr/>
        </p:nvCxnSpPr>
        <p:spPr>
          <a:xfrm>
            <a:off x="2475174" y="5050767"/>
            <a:ext cx="55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940D8F3-1714-115F-D765-B34E95E23BE6}"/>
              </a:ext>
            </a:extLst>
          </p:cNvPr>
          <p:cNvCxnSpPr/>
          <p:nvPr/>
        </p:nvCxnSpPr>
        <p:spPr>
          <a:xfrm>
            <a:off x="5322761" y="5418827"/>
            <a:ext cx="27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14D3D73-DD83-B4DE-3EF6-68F14DC9EF19}"/>
              </a:ext>
            </a:extLst>
          </p:cNvPr>
          <p:cNvCxnSpPr/>
          <p:nvPr/>
        </p:nvCxnSpPr>
        <p:spPr>
          <a:xfrm>
            <a:off x="6208406" y="5798389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4663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117347" cy="422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Améliorations effectuées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Gestion de la séquence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Optimisation du code</a:t>
            </a:r>
          </a:p>
          <a:p>
            <a:pPr lvl="1"/>
            <a:r>
              <a:rPr lang="fr-CH" sz="1600" dirty="0">
                <a:solidFill>
                  <a:schemeClr val="bg2">
                    <a:lumMod val="25000"/>
                  </a:schemeClr>
                </a:solidFill>
              </a:rPr>
              <a:t>Suppression de morceaux de code brouillons</a:t>
            </a:r>
          </a:p>
          <a:p>
            <a:pPr lvl="1"/>
            <a:r>
              <a:rPr lang="fr-CH" sz="1600" dirty="0">
                <a:solidFill>
                  <a:schemeClr val="bg2">
                    <a:lumMod val="25000"/>
                  </a:schemeClr>
                </a:solidFill>
              </a:rPr>
              <a:t>Machines d’états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Correction de bugs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Ajout d’options demandés par le mandant du projet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A1A5D3-9CD0-BF5F-0C19-9B62A98D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11" y="1385067"/>
            <a:ext cx="4170872" cy="45855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41112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et démonstration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0" y="1570008"/>
            <a:ext cx="2727382" cy="448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Projet intéressant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Satisfait du résultat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Eléments appris :</a:t>
            </a:r>
          </a:p>
          <a:p>
            <a:pPr lvl="1"/>
            <a:r>
              <a:rPr lang="fr-CH" sz="1800" dirty="0">
                <a:solidFill>
                  <a:schemeClr val="bg2">
                    <a:lumMod val="25000"/>
                  </a:schemeClr>
                </a:solidFill>
              </a:rPr>
              <a:t>PIC32MK (MCF)</a:t>
            </a:r>
          </a:p>
          <a:p>
            <a:pPr lvl="1"/>
            <a:r>
              <a:rPr lang="fr-CH" sz="1800" dirty="0">
                <a:solidFill>
                  <a:schemeClr val="bg2">
                    <a:lumMod val="25000"/>
                  </a:schemeClr>
                </a:solidFill>
              </a:rPr>
              <a:t>MCPWM</a:t>
            </a:r>
          </a:p>
          <a:p>
            <a:pPr lvl="1"/>
            <a:r>
              <a:rPr lang="fr-CH" sz="1800" dirty="0">
                <a:solidFill>
                  <a:schemeClr val="bg2">
                    <a:lumMod val="25000"/>
                  </a:schemeClr>
                </a:solidFill>
              </a:rPr>
              <a:t>Gestion stepper</a:t>
            </a:r>
          </a:p>
          <a:p>
            <a:pPr marL="0" indent="0">
              <a:buNone/>
            </a:pPr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 améliorer :</a:t>
            </a:r>
          </a:p>
          <a:p>
            <a:pPr lvl="1"/>
            <a:r>
              <a:rPr lang="fr-CH" sz="1800" dirty="0">
                <a:solidFill>
                  <a:schemeClr val="bg2">
                    <a:lumMod val="25000"/>
                  </a:schemeClr>
                </a:solidFill>
              </a:rPr>
              <a:t>Recherche plus efficace </a:t>
            </a:r>
          </a:p>
          <a:p>
            <a:pPr lvl="1"/>
            <a:r>
              <a:rPr lang="fr-CH" sz="1800" dirty="0">
                <a:solidFill>
                  <a:schemeClr val="bg2">
                    <a:lumMod val="25000"/>
                  </a:schemeClr>
                </a:solidFill>
              </a:rPr>
              <a:t>Rédaction rapport</a:t>
            </a:r>
          </a:p>
          <a:p>
            <a:pPr marL="0" indent="0">
              <a:buNone/>
            </a:pPr>
            <a:endParaRPr lang="fr-CH" sz="20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B38244E-BB20-2ED2-4B00-9A5F6C83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84" y="2239545"/>
            <a:ext cx="7983817" cy="29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567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DD389FE-2556-19ED-76FC-BC08A119741A}"/>
              </a:ext>
            </a:extLst>
          </p:cNvPr>
          <p:cNvSpPr txBox="1">
            <a:spLocks/>
          </p:cNvSpPr>
          <p:nvPr/>
        </p:nvSpPr>
        <p:spPr>
          <a:xfrm>
            <a:off x="-1" y="365124"/>
            <a:ext cx="12203999" cy="6127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8000" b="1" i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1595833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B3471F-F3E3-D30E-7343-FAEA85115B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des matières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55197"/>
          </a:xfrm>
        </p:spPr>
        <p:txBody>
          <a:bodyPr>
            <a:normAutofit/>
          </a:bodyPr>
          <a:lstStyle/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 principales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PCB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boîtier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Firmware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Problèmes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et démonstration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87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461651" y="1561591"/>
            <a:ext cx="6080491" cy="372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Cahier des charges :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Concevoir un système de prise d’images RTI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manuel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 l’angle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des prises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automatique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Séquence complète automatique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Paramétrage complet du système par l’utilisateur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Temps d’exposition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Angle entre chaque prise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Intensité de l’éclairage</a:t>
            </a:r>
          </a:p>
          <a:p>
            <a:pPr lvl="1"/>
            <a:endParaRPr lang="fr-CH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DC7A9C7-8BC6-87EE-7A93-A6556BEB5E1F}"/>
              </a:ext>
            </a:extLst>
          </p:cNvPr>
          <p:cNvSpPr txBox="1">
            <a:spLocks/>
          </p:cNvSpPr>
          <p:nvPr/>
        </p:nvSpPr>
        <p:spPr>
          <a:xfrm>
            <a:off x="861203" y="5153415"/>
            <a:ext cx="4487174" cy="10295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Responsable ES : M. Serge Castoldi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Mandant du projet : M. Mathieu Bernard-Reymond (MCAH)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Image 18" descr="Une image contenant capture d’écran, texte, cercle, diagramme&#10;&#10;Description générée automatiquement">
            <a:extLst>
              <a:ext uri="{FF2B5EF4-FFF2-40B4-BE49-F238E27FC236}">
                <a16:creationId xmlns:a16="http://schemas.microsoft.com/office/drawing/2014/main" id="{D90AC1C4-A5BB-D08F-02B2-2BBAC361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2" y="1561592"/>
            <a:ext cx="3887961" cy="34014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7146B9-264C-51AB-BB14-BA7E6477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652" y="5153415"/>
            <a:ext cx="4795178" cy="8622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4414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D7D62-9E05-762B-9B80-94D51B4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2" y="1510799"/>
            <a:ext cx="10080000" cy="44564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4842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</a:t>
            </a: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principales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D12046-F2CB-5C13-B265-8F8C3E81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025"/>
            <a:ext cx="2933552" cy="27507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D2FB2E-DCF4-C3E9-9DAC-A20041DE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1" y="1827025"/>
            <a:ext cx="2933552" cy="1883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8646E1-1E14-FE77-0C9A-6A5DAC879C41}"/>
              </a:ext>
            </a:extLst>
          </p:cNvPr>
          <p:cNvSpPr txBox="1">
            <a:spLocks/>
          </p:cNvSpPr>
          <p:nvPr/>
        </p:nvSpPr>
        <p:spPr>
          <a:xfrm>
            <a:off x="667109" y="4630979"/>
            <a:ext cx="3232031" cy="100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Prix effectif* : environ 210.-</a:t>
            </a:r>
          </a:p>
          <a:p>
            <a:pPr marL="0" indent="0">
              <a:buNone/>
            </a:pPr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BD96A66-5C7C-746D-0F1B-BBCC20C4599A}"/>
              </a:ext>
            </a:extLst>
          </p:cNvPr>
          <p:cNvSpPr txBox="1">
            <a:spLocks/>
          </p:cNvSpPr>
          <p:nvPr/>
        </p:nvSpPr>
        <p:spPr>
          <a:xfrm>
            <a:off x="7490962" y="3202387"/>
            <a:ext cx="3134026" cy="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MOSFETs PMV20ENR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69049A99-AA2D-4DE7-85D2-E5E6A7274B9A}"/>
              </a:ext>
            </a:extLst>
          </p:cNvPr>
          <p:cNvSpPr txBox="1">
            <a:spLocks/>
          </p:cNvSpPr>
          <p:nvPr/>
        </p:nvSpPr>
        <p:spPr>
          <a:xfrm>
            <a:off x="4164581" y="3760723"/>
            <a:ext cx="2933552" cy="81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LEDs XHP50B-00-0000-0D0BJ40CB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4058FB8-6C5D-9259-77E0-E6F7A2A9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706" y="4148720"/>
            <a:ext cx="1620000" cy="16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BCBEED5-89F4-CDA5-8684-BF5B65CFC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962" y="1827025"/>
            <a:ext cx="3134026" cy="13034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06454F5-CA01-ACE1-026F-0FE7DEE2D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247" y="4142208"/>
            <a:ext cx="1933259" cy="16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10EF8D6-D8BC-9F11-7152-00885D38AEC8}"/>
              </a:ext>
            </a:extLst>
          </p:cNvPr>
          <p:cNvSpPr txBox="1">
            <a:spLocks/>
          </p:cNvSpPr>
          <p:nvPr/>
        </p:nvSpPr>
        <p:spPr>
          <a:xfrm>
            <a:off x="3375519" y="4743150"/>
            <a:ext cx="2933552" cy="81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Driver LED </a:t>
            </a:r>
            <a:r>
              <a:rPr lang="fr-CH" sz="1800" b="0" i="0" u="none" strike="noStrike" baseline="0" dirty="0">
                <a:latin typeface="SFRM1000"/>
              </a:rPr>
              <a:t>TPS92200D1DDCR</a:t>
            </a:r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5D5F4E-E44E-37DD-7A6D-A5B86517E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595" y="5357553"/>
            <a:ext cx="4321921" cy="3960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04426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</a:t>
            </a: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principales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8646E1-1E14-FE77-0C9A-6A5DAC879C41}"/>
              </a:ext>
            </a:extLst>
          </p:cNvPr>
          <p:cNvSpPr txBox="1">
            <a:spLocks/>
          </p:cNvSpPr>
          <p:nvPr/>
        </p:nvSpPr>
        <p:spPr>
          <a:xfrm>
            <a:off x="919721" y="5077700"/>
            <a:ext cx="6131027" cy="49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Driver de moteur DRV8432DKD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E10C2E2-5C15-E7A3-5312-6DAB64F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1" y="1979388"/>
            <a:ext cx="6131028" cy="30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D999BD-834B-11F2-A02A-33793F57B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"/>
          <a:stretch/>
        </p:blipFill>
        <p:spPr>
          <a:xfrm>
            <a:off x="7268391" y="1979388"/>
            <a:ext cx="4085409" cy="3060000"/>
          </a:xfrm>
          <a:prstGeom prst="rect">
            <a:avLst/>
          </a:prstGeom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10CC8065-B6A0-F654-84D4-82ABF79C5AC5}"/>
              </a:ext>
            </a:extLst>
          </p:cNvPr>
          <p:cNvSpPr txBox="1">
            <a:spLocks/>
          </p:cNvSpPr>
          <p:nvPr/>
        </p:nvSpPr>
        <p:spPr>
          <a:xfrm>
            <a:off x="7268391" y="5077700"/>
            <a:ext cx="4085409" cy="74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Moteur stepper MOT-AN-S-060-005-042-L-A-AAAA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923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PCB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ircuit, Ingénierie électronique, carte&#10;&#10;Description générée automatiquement">
            <a:extLst>
              <a:ext uri="{FF2B5EF4-FFF2-40B4-BE49-F238E27FC236}">
                <a16:creationId xmlns:a16="http://schemas.microsoft.com/office/drawing/2014/main" id="{74234515-BB01-68AB-71CE-1945062AB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4819"/>
            <a:ext cx="5220000" cy="30859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 8" descr="Une image contenant texte, capture d’écran, Appareils électroniques, Bleu électrique&#10;&#10;Description générée automatiquement">
            <a:extLst>
              <a:ext uri="{FF2B5EF4-FFF2-40B4-BE49-F238E27FC236}">
                <a16:creationId xmlns:a16="http://schemas.microsoft.com/office/drawing/2014/main" id="{F728B84D-4EA3-8482-8CD7-3D4FCB3DF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02" y="1704819"/>
            <a:ext cx="5220000" cy="3098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091EABD-BC1F-BDC5-68F2-B3F5984A8E24}"/>
              </a:ext>
            </a:extLst>
          </p:cNvPr>
          <p:cNvSpPr txBox="1">
            <a:spLocks/>
          </p:cNvSpPr>
          <p:nvPr/>
        </p:nvSpPr>
        <p:spPr>
          <a:xfrm>
            <a:off x="729169" y="4964102"/>
            <a:ext cx="4205639" cy="1264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Contraintes :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Courant LED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Courant moteur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906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Mécanique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B458F0-A5F2-60BF-1B91-4B019588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2"/>
          <a:stretch/>
        </p:blipFill>
        <p:spPr>
          <a:xfrm>
            <a:off x="1522064" y="1542142"/>
            <a:ext cx="5032912" cy="310586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FE36A9F-9001-A960-02B3-ADB71DB3DF16}"/>
              </a:ext>
            </a:extLst>
          </p:cNvPr>
          <p:cNvSpPr txBox="1">
            <a:spLocks/>
          </p:cNvSpPr>
          <p:nvPr/>
        </p:nvSpPr>
        <p:spPr>
          <a:xfrm>
            <a:off x="717169" y="4393721"/>
            <a:ext cx="4205639" cy="1541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Contraintes :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Intégration du PCB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 bien visible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Interface de contrôle facile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BAE16C-640D-03AD-EEAE-A1EB6FC41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5"/>
          <a:stretch/>
        </p:blipFill>
        <p:spPr>
          <a:xfrm>
            <a:off x="5928962" y="3020557"/>
            <a:ext cx="5393785" cy="31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218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</a:t>
            </a:r>
            <a:r>
              <a:rPr lang="fr-CH" sz="4000" dirty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Firmware </a:t>
            </a:r>
            <a:r>
              <a:rPr lang="fr-CH" sz="4000" dirty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Périphériques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CF679DD-C85F-E1B4-194F-6617EB9C26C7}"/>
              </a:ext>
            </a:extLst>
          </p:cNvPr>
          <p:cNvSpPr txBox="1">
            <a:spLocks/>
          </p:cNvSpPr>
          <p:nvPr/>
        </p:nvSpPr>
        <p:spPr>
          <a:xfrm>
            <a:off x="838200" y="1794294"/>
            <a:ext cx="5896155" cy="4255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Configuration: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Fréquence système : 40MHz</a:t>
            </a:r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5 Timers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5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MCPWMs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Motor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Pulse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Width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Modulation)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1 interface série SPI à 100kHz (Serial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Peripheral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Interface)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l’EEPROM</a:t>
            </a:r>
          </a:p>
          <a:p>
            <a:pPr marL="0" indent="0">
              <a:buNone/>
            </a:pPr>
            <a:r>
              <a:rPr lang="fr-CH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723F35-0C14-5296-8735-0E8A938A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46" y="2123047"/>
            <a:ext cx="3707252" cy="3271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D396BC-6529-E735-EB8A-69DC207E7BB7}"/>
              </a:ext>
            </a:extLst>
          </p:cNvPr>
          <p:cNvSpPr txBox="1"/>
          <p:nvPr/>
        </p:nvSpPr>
        <p:spPr>
          <a:xfrm>
            <a:off x="10691004" y="3429700"/>
            <a:ext cx="1483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200kHz</a:t>
            </a:r>
          </a:p>
          <a:p>
            <a:endParaRPr lang="en-US" sz="2400" dirty="0"/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2kHz</a:t>
            </a:r>
            <a:endParaRPr lang="en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FD2CA60-CC22-244B-E125-B7B81874FEEB}"/>
              </a:ext>
            </a:extLst>
          </p:cNvPr>
          <p:cNvCxnSpPr/>
          <p:nvPr/>
        </p:nvCxnSpPr>
        <p:spPr>
          <a:xfrm>
            <a:off x="9891623" y="3624854"/>
            <a:ext cx="7993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17884B-C60A-7E12-24D8-AF9D52592601}"/>
              </a:ext>
            </a:extLst>
          </p:cNvPr>
          <p:cNvCxnSpPr/>
          <p:nvPr/>
        </p:nvCxnSpPr>
        <p:spPr>
          <a:xfrm>
            <a:off x="10006643" y="4314967"/>
            <a:ext cx="68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660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9766</TotalTime>
  <Words>687</Words>
  <Application>Microsoft Office PowerPoint</Application>
  <PresentationFormat>Grand écran</PresentationFormat>
  <Paragraphs>262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SFRM1000</vt:lpstr>
      <vt:lpstr>Thème Office</vt:lpstr>
      <vt:lpstr>Présentation finale</vt:lpstr>
      <vt:lpstr>Table des matières</vt:lpstr>
      <vt:lpstr>Introduction</vt:lpstr>
      <vt:lpstr>Description détaillée du système</vt:lpstr>
      <vt:lpstr>Caractéristiques principales</vt:lpstr>
      <vt:lpstr>Caractéristiques principales</vt:lpstr>
      <vt:lpstr>Aspects techniques – PCB </vt:lpstr>
      <vt:lpstr>Aspects techniques – Mécanique</vt:lpstr>
      <vt:lpstr>Aspects techniques – Firmware – Périphériques</vt:lpstr>
      <vt:lpstr>Aspects techniques – Firmware – Main SM </vt:lpstr>
      <vt:lpstr>Aspects techniques – Firmware – Gestion moteur</vt:lpstr>
      <vt:lpstr>Aspects techniques – Problèmes </vt:lpstr>
      <vt:lpstr>Résultats obtenus</vt:lpstr>
      <vt:lpstr>Résultats obtenus</vt:lpstr>
      <vt:lpstr>Conclusion et démonstration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Meven Ricchieri</dc:creator>
  <cp:lastModifiedBy>Meven Ricchieri</cp:lastModifiedBy>
  <cp:revision>237</cp:revision>
  <dcterms:created xsi:type="dcterms:W3CDTF">2023-02-01T07:12:40Z</dcterms:created>
  <dcterms:modified xsi:type="dcterms:W3CDTF">2023-10-06T12:06:01Z</dcterms:modified>
</cp:coreProperties>
</file>